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527772-9AF0-45DB-A40B-32FDF1B0191D}" type="datetimeFigureOut">
              <a:rPr lang="en-US" smtClean="0"/>
              <a:pPr/>
              <a:t>9/26/2011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433175-32BB-4A37-82B7-5952431316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8379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433175-32BB-4A37-82B7-59524313168E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22B4C-82D0-402D-8835-AA78F5004A28}" type="datetimeFigureOut">
              <a:rPr lang="en-US" smtClean="0"/>
              <a:pPr/>
              <a:t>9/26/2011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AB73F-4B8B-4D4B-A5E3-F96E3A2265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22B4C-82D0-402D-8835-AA78F5004A28}" type="datetimeFigureOut">
              <a:rPr lang="en-US" smtClean="0"/>
              <a:pPr/>
              <a:t>9/26/2011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AB73F-4B8B-4D4B-A5E3-F96E3A2265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22B4C-82D0-402D-8835-AA78F5004A28}" type="datetimeFigureOut">
              <a:rPr lang="en-US" smtClean="0"/>
              <a:pPr/>
              <a:t>9/26/2011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AB73F-4B8B-4D4B-A5E3-F96E3A2265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22B4C-82D0-402D-8835-AA78F5004A28}" type="datetimeFigureOut">
              <a:rPr lang="en-US" smtClean="0"/>
              <a:pPr/>
              <a:t>9/26/2011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AB73F-4B8B-4D4B-A5E3-F96E3A2265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22B4C-82D0-402D-8835-AA78F5004A28}" type="datetimeFigureOut">
              <a:rPr lang="en-US" smtClean="0"/>
              <a:pPr/>
              <a:t>9/26/2011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AB73F-4B8B-4D4B-A5E3-F96E3A2265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22B4C-82D0-402D-8835-AA78F5004A28}" type="datetimeFigureOut">
              <a:rPr lang="en-US" smtClean="0"/>
              <a:pPr/>
              <a:t>9/26/2011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AB73F-4B8B-4D4B-A5E3-F96E3A2265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22B4C-82D0-402D-8835-AA78F5004A28}" type="datetimeFigureOut">
              <a:rPr lang="en-US" smtClean="0"/>
              <a:pPr/>
              <a:t>9/26/2011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AB73F-4B8B-4D4B-A5E3-F96E3A2265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22B4C-82D0-402D-8835-AA78F5004A28}" type="datetimeFigureOut">
              <a:rPr lang="en-US" smtClean="0"/>
              <a:pPr/>
              <a:t>9/26/2011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AB73F-4B8B-4D4B-A5E3-F96E3A2265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22B4C-82D0-402D-8835-AA78F5004A28}" type="datetimeFigureOut">
              <a:rPr lang="en-US" smtClean="0"/>
              <a:pPr/>
              <a:t>9/26/2011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AB73F-4B8B-4D4B-A5E3-F96E3A2265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22B4C-82D0-402D-8835-AA78F5004A28}" type="datetimeFigureOut">
              <a:rPr lang="en-US" smtClean="0"/>
              <a:pPr/>
              <a:t>9/26/2011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AB73F-4B8B-4D4B-A5E3-F96E3A2265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22B4C-82D0-402D-8835-AA78F5004A28}" type="datetimeFigureOut">
              <a:rPr lang="en-US" smtClean="0"/>
              <a:pPr/>
              <a:t>9/26/2011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AB73F-4B8B-4D4B-A5E3-F96E3A2265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022B4C-82D0-402D-8835-AA78F5004A28}" type="datetimeFigureOut">
              <a:rPr lang="en-US" smtClean="0"/>
              <a:pPr/>
              <a:t>9/26/2011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FAB73F-4B8B-4D4B-A5E3-F96E3A22651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faculty.ccc.edu/mhidegkuti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685800" y="762001"/>
            <a:ext cx="8077200" cy="4114799"/>
          </a:xfrm>
        </p:spPr>
        <p:txBody>
          <a:bodyPr/>
          <a:lstStyle/>
          <a:p>
            <a:r>
              <a:rPr lang="en-US" b="1" cap="small" dirty="0"/>
              <a:t>This sample exam (</a:t>
            </a:r>
            <a:r>
              <a:rPr lang="en-US" b="1" cap="small" dirty="0" smtClean="0"/>
              <a:t>and more</a:t>
            </a:r>
            <a:r>
              <a:rPr lang="en-US" b="1" cap="small" dirty="0"/>
              <a:t>)</a:t>
            </a:r>
            <a:r>
              <a:rPr lang="en-US" dirty="0"/>
              <a:t/>
            </a:r>
            <a:br>
              <a:rPr lang="en-US" dirty="0"/>
            </a:br>
            <a:r>
              <a:rPr lang="en-US" b="1" cap="small" dirty="0"/>
              <a:t>can be found at</a:t>
            </a:r>
            <a:r>
              <a:rPr lang="en-US" dirty="0"/>
              <a:t/>
            </a:r>
            <a:br>
              <a:rPr lang="en-US" dirty="0"/>
            </a:br>
            <a:r>
              <a:rPr lang="en-US" sz="4000" b="1" u="sng" dirty="0">
                <a:hlinkClick r:id="rId3"/>
              </a:rPr>
              <a:t>http://faculty.ccc.edu/mhidegkuti</a:t>
            </a:r>
            <a:r>
              <a:rPr lang="en-US" sz="4000" b="1" dirty="0"/>
              <a:t>  </a:t>
            </a:r>
            <a:r>
              <a:rPr lang="en-US" dirty="0"/>
              <a:t/>
            </a:r>
            <a:br>
              <a:rPr lang="en-US" dirty="0"/>
            </a:br>
            <a:r>
              <a:rPr lang="en-US" b="1" cap="small" dirty="0"/>
              <a:t>and then click on </a:t>
            </a:r>
            <a:r>
              <a:rPr lang="en-US" dirty="0"/>
              <a:t/>
            </a:r>
            <a:br>
              <a:rPr lang="en-US" dirty="0"/>
            </a:br>
            <a:r>
              <a:rPr lang="en-US" b="1" cap="small" dirty="0"/>
              <a:t>“Math Contest”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 rot="16200000">
            <a:off x="4582299" y="5552301"/>
            <a:ext cx="20574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Sample contest exams at</a:t>
            </a:r>
          </a:p>
          <a:p>
            <a:r>
              <a:rPr lang="en-US" sz="1000" b="1" u="sng" dirty="0" smtClean="0">
                <a:hlinkClick r:id="rId3"/>
              </a:rPr>
              <a:t>http://faculty.ccc.edu/mhidegkuti</a:t>
            </a:r>
            <a:endParaRPr lang="en-US" sz="1000" dirty="0" smtClean="0"/>
          </a:p>
          <a:p>
            <a:r>
              <a:rPr lang="en-US" sz="1000" dirty="0" smtClean="0"/>
              <a:t>click on Math Contest</a:t>
            </a:r>
            <a:endParaRPr lang="en-US" sz="1000" dirty="0"/>
          </a:p>
        </p:txBody>
      </p:sp>
      <p:sp>
        <p:nvSpPr>
          <p:cNvPr id="11" name="TextBox 10"/>
          <p:cNvSpPr txBox="1"/>
          <p:nvPr/>
        </p:nvSpPr>
        <p:spPr>
          <a:xfrm rot="16200000">
            <a:off x="-751701" y="5552301"/>
            <a:ext cx="20574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Sample contest exams t</a:t>
            </a:r>
          </a:p>
          <a:p>
            <a:r>
              <a:rPr lang="en-US" sz="1000" b="1" u="sng" dirty="0" smtClean="0">
                <a:hlinkClick r:id="rId3"/>
              </a:rPr>
              <a:t>http://faculty.ccc.edu/mhidegkuti</a:t>
            </a:r>
            <a:endParaRPr lang="en-US" sz="1000" dirty="0" smtClean="0"/>
          </a:p>
          <a:p>
            <a:r>
              <a:rPr lang="en-US" sz="1000" dirty="0" smtClean="0"/>
              <a:t>click on Math Contest</a:t>
            </a:r>
            <a:endParaRPr lang="en-US" sz="1000" dirty="0"/>
          </a:p>
        </p:txBody>
      </p:sp>
      <p:sp>
        <p:nvSpPr>
          <p:cNvPr id="12" name="TextBox 11"/>
          <p:cNvSpPr txBox="1"/>
          <p:nvPr/>
        </p:nvSpPr>
        <p:spPr>
          <a:xfrm rot="16200000">
            <a:off x="10299" y="5552301"/>
            <a:ext cx="20574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Sample contest exams t</a:t>
            </a:r>
          </a:p>
          <a:p>
            <a:r>
              <a:rPr lang="en-US" sz="1000" b="1" u="sng" dirty="0" smtClean="0">
                <a:hlinkClick r:id="rId3"/>
              </a:rPr>
              <a:t>http://faculty.ccc.edu/mhidegkuti</a:t>
            </a:r>
            <a:endParaRPr lang="en-US" sz="1000" dirty="0" smtClean="0"/>
          </a:p>
          <a:p>
            <a:r>
              <a:rPr lang="en-US" sz="1000" dirty="0" smtClean="0"/>
              <a:t>click on Math Contest</a:t>
            </a:r>
            <a:endParaRPr lang="en-US" sz="1000" dirty="0"/>
          </a:p>
        </p:txBody>
      </p:sp>
      <p:sp>
        <p:nvSpPr>
          <p:cNvPr id="13" name="TextBox 12"/>
          <p:cNvSpPr txBox="1"/>
          <p:nvPr/>
        </p:nvSpPr>
        <p:spPr>
          <a:xfrm rot="16200000">
            <a:off x="772299" y="5552301"/>
            <a:ext cx="20574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Sample contest exams t</a:t>
            </a:r>
          </a:p>
          <a:p>
            <a:r>
              <a:rPr lang="en-US" sz="1000" b="1" u="sng" dirty="0" smtClean="0">
                <a:hlinkClick r:id="rId3"/>
              </a:rPr>
              <a:t>http://faculty.ccc.edu/mhidegkuti</a:t>
            </a:r>
            <a:endParaRPr lang="en-US" sz="1000" dirty="0" smtClean="0"/>
          </a:p>
          <a:p>
            <a:r>
              <a:rPr lang="en-US" sz="1000" dirty="0" smtClean="0"/>
              <a:t>click on Math Contest</a:t>
            </a:r>
            <a:endParaRPr lang="en-US" sz="1000" dirty="0"/>
          </a:p>
        </p:txBody>
      </p:sp>
      <p:sp>
        <p:nvSpPr>
          <p:cNvPr id="14" name="TextBox 13"/>
          <p:cNvSpPr txBox="1"/>
          <p:nvPr/>
        </p:nvSpPr>
        <p:spPr>
          <a:xfrm rot="16200000">
            <a:off x="1534299" y="5552301"/>
            <a:ext cx="20574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Sample contest exams t</a:t>
            </a:r>
          </a:p>
          <a:p>
            <a:r>
              <a:rPr lang="en-US" sz="1000" b="1" u="sng" dirty="0" smtClean="0">
                <a:hlinkClick r:id="rId3"/>
              </a:rPr>
              <a:t>http://faculty.ccc.edu/mhidegkuti</a:t>
            </a:r>
            <a:endParaRPr lang="en-US" sz="1000" dirty="0" smtClean="0"/>
          </a:p>
          <a:p>
            <a:r>
              <a:rPr lang="en-US" sz="1000" dirty="0" smtClean="0"/>
              <a:t>click on Math Contest</a:t>
            </a:r>
            <a:endParaRPr lang="en-US" sz="1000" dirty="0"/>
          </a:p>
        </p:txBody>
      </p:sp>
      <p:sp>
        <p:nvSpPr>
          <p:cNvPr id="15" name="TextBox 14"/>
          <p:cNvSpPr txBox="1"/>
          <p:nvPr/>
        </p:nvSpPr>
        <p:spPr>
          <a:xfrm rot="16200000">
            <a:off x="2296299" y="5552301"/>
            <a:ext cx="20574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Sample contest exams t</a:t>
            </a:r>
          </a:p>
          <a:p>
            <a:r>
              <a:rPr lang="en-US" sz="1000" b="1" u="sng" dirty="0" smtClean="0">
                <a:hlinkClick r:id="rId3"/>
              </a:rPr>
              <a:t>http://faculty.ccc.edu/mhidegkuti</a:t>
            </a:r>
            <a:endParaRPr lang="en-US" sz="1000" dirty="0" smtClean="0"/>
          </a:p>
          <a:p>
            <a:r>
              <a:rPr lang="en-US" sz="1000" dirty="0" smtClean="0"/>
              <a:t>click on Math Contest</a:t>
            </a:r>
            <a:endParaRPr lang="en-US" sz="1000" dirty="0"/>
          </a:p>
        </p:txBody>
      </p:sp>
      <p:sp>
        <p:nvSpPr>
          <p:cNvPr id="16" name="TextBox 15"/>
          <p:cNvSpPr txBox="1"/>
          <p:nvPr/>
        </p:nvSpPr>
        <p:spPr>
          <a:xfrm rot="16200000">
            <a:off x="3058299" y="5552301"/>
            <a:ext cx="20574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Sample contest exams t</a:t>
            </a:r>
          </a:p>
          <a:p>
            <a:r>
              <a:rPr lang="en-US" sz="1000" b="1" u="sng" dirty="0" smtClean="0">
                <a:hlinkClick r:id="rId3"/>
              </a:rPr>
              <a:t>http://faculty.ccc.edu/mhidegkuti</a:t>
            </a:r>
            <a:endParaRPr lang="en-US" sz="1000" dirty="0" smtClean="0"/>
          </a:p>
          <a:p>
            <a:r>
              <a:rPr lang="en-US" sz="1000" dirty="0" smtClean="0"/>
              <a:t>click on Math Contest</a:t>
            </a:r>
            <a:endParaRPr lang="en-US" sz="1000" dirty="0"/>
          </a:p>
        </p:txBody>
      </p:sp>
      <p:sp>
        <p:nvSpPr>
          <p:cNvPr id="17" name="TextBox 16"/>
          <p:cNvSpPr txBox="1"/>
          <p:nvPr/>
        </p:nvSpPr>
        <p:spPr>
          <a:xfrm rot="16200000">
            <a:off x="3820299" y="5552301"/>
            <a:ext cx="20574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Sample contest exams t</a:t>
            </a:r>
          </a:p>
          <a:p>
            <a:r>
              <a:rPr lang="en-US" sz="1000" b="1" u="sng" dirty="0" smtClean="0">
                <a:hlinkClick r:id="rId3"/>
              </a:rPr>
              <a:t>http://faculty.ccc.edu/mhidegkuti</a:t>
            </a:r>
            <a:endParaRPr lang="en-US" sz="1000" dirty="0" smtClean="0"/>
          </a:p>
          <a:p>
            <a:r>
              <a:rPr lang="en-US" sz="1000" dirty="0" smtClean="0"/>
              <a:t>click on Math Contest</a:t>
            </a:r>
            <a:endParaRPr lang="en-US" sz="1000" dirty="0"/>
          </a:p>
        </p:txBody>
      </p:sp>
      <p:sp>
        <p:nvSpPr>
          <p:cNvPr id="18" name="TextBox 17"/>
          <p:cNvSpPr txBox="1"/>
          <p:nvPr/>
        </p:nvSpPr>
        <p:spPr>
          <a:xfrm rot="16200000">
            <a:off x="5344299" y="5552301"/>
            <a:ext cx="20574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Sample contest exams t</a:t>
            </a:r>
          </a:p>
          <a:p>
            <a:r>
              <a:rPr lang="en-US" sz="1000" b="1" u="sng" dirty="0" smtClean="0">
                <a:hlinkClick r:id="rId3"/>
              </a:rPr>
              <a:t>http://faculty.ccc.edu/mhidegkuti</a:t>
            </a:r>
            <a:endParaRPr lang="en-US" sz="1000" dirty="0" smtClean="0"/>
          </a:p>
          <a:p>
            <a:r>
              <a:rPr lang="en-US" sz="1000" dirty="0" smtClean="0"/>
              <a:t>click on Math Contest</a:t>
            </a:r>
            <a:endParaRPr lang="en-US" sz="1000" dirty="0"/>
          </a:p>
        </p:txBody>
      </p:sp>
      <p:sp>
        <p:nvSpPr>
          <p:cNvPr id="19" name="TextBox 18"/>
          <p:cNvSpPr txBox="1"/>
          <p:nvPr/>
        </p:nvSpPr>
        <p:spPr>
          <a:xfrm rot="16200000">
            <a:off x="6106299" y="5552301"/>
            <a:ext cx="20574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Sample contest exams t</a:t>
            </a:r>
          </a:p>
          <a:p>
            <a:r>
              <a:rPr lang="en-US" sz="1000" b="1" u="sng" dirty="0" smtClean="0">
                <a:hlinkClick r:id="rId3"/>
              </a:rPr>
              <a:t>http://faculty.ccc.edu/mhidegkuti</a:t>
            </a:r>
            <a:endParaRPr lang="en-US" sz="1000" dirty="0" smtClean="0"/>
          </a:p>
          <a:p>
            <a:r>
              <a:rPr lang="en-US" sz="1000" dirty="0" smtClean="0"/>
              <a:t>click on Math Contest</a:t>
            </a:r>
            <a:endParaRPr lang="en-US" sz="1000" dirty="0"/>
          </a:p>
        </p:txBody>
      </p:sp>
      <p:sp>
        <p:nvSpPr>
          <p:cNvPr id="20" name="TextBox 19"/>
          <p:cNvSpPr txBox="1"/>
          <p:nvPr/>
        </p:nvSpPr>
        <p:spPr>
          <a:xfrm rot="16200000">
            <a:off x="6868299" y="5552301"/>
            <a:ext cx="20574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Sample contest exams t</a:t>
            </a:r>
          </a:p>
          <a:p>
            <a:r>
              <a:rPr lang="en-US" sz="1000" b="1" u="sng" dirty="0" smtClean="0">
                <a:hlinkClick r:id="rId3"/>
              </a:rPr>
              <a:t>http://faculty.ccc.edu/mhidegkuti</a:t>
            </a:r>
            <a:endParaRPr lang="en-US" sz="1000" dirty="0" smtClean="0"/>
          </a:p>
          <a:p>
            <a:r>
              <a:rPr lang="en-US" sz="1000" dirty="0" smtClean="0"/>
              <a:t>click on Math Contest</a:t>
            </a:r>
            <a:endParaRPr lang="en-US" sz="1000" dirty="0"/>
          </a:p>
        </p:txBody>
      </p:sp>
      <p:sp>
        <p:nvSpPr>
          <p:cNvPr id="21" name="TextBox 20"/>
          <p:cNvSpPr txBox="1"/>
          <p:nvPr/>
        </p:nvSpPr>
        <p:spPr>
          <a:xfrm rot="16200000">
            <a:off x="7630299" y="5552301"/>
            <a:ext cx="20574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Sample contest exams t</a:t>
            </a:r>
          </a:p>
          <a:p>
            <a:r>
              <a:rPr lang="en-US" sz="1000" b="1" u="sng" dirty="0" smtClean="0">
                <a:hlinkClick r:id="rId3"/>
              </a:rPr>
              <a:t>http://faculty.ccc.edu/mhidegkuti</a:t>
            </a:r>
            <a:endParaRPr lang="en-US" sz="1000" dirty="0" smtClean="0"/>
          </a:p>
          <a:p>
            <a:r>
              <a:rPr lang="en-US" sz="1000" dirty="0" smtClean="0"/>
              <a:t>click on Math Contest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140</Words>
  <Application>Microsoft Office PowerPoint</Application>
  <PresentationFormat>On-screen Show (4:3)</PresentationFormat>
  <Paragraphs>38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This sample exam (and more) can be found at http://faculty.ccc.edu/mhidegkuti   and then click on  “Math Contest”</vt:lpstr>
    </vt:vector>
  </TitlesOfParts>
  <Company> 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sample exam (and much more) can be found at http://faculty.ccc.edu/mhidegkuti   and then click on  “Math Contest”</dc:title>
  <dc:creator>Marta Hidegkuti</dc:creator>
  <cp:lastModifiedBy>Harry S Truman College</cp:lastModifiedBy>
  <cp:revision>6</cp:revision>
  <dcterms:created xsi:type="dcterms:W3CDTF">2011-03-25T17:09:59Z</dcterms:created>
  <dcterms:modified xsi:type="dcterms:W3CDTF">2011-09-26T16:30:34Z</dcterms:modified>
</cp:coreProperties>
</file>